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65" r:id="rId23"/>
    <p:sldId id="366" r:id="rId24"/>
    <p:sldId id="295" r:id="rId25"/>
    <p:sldId id="32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20" r:id="rId35"/>
    <p:sldId id="331" r:id="rId36"/>
    <p:sldId id="332" r:id="rId37"/>
    <p:sldId id="334" r:id="rId38"/>
    <p:sldId id="335" r:id="rId39"/>
    <p:sldId id="336" r:id="rId40"/>
    <p:sldId id="339" r:id="rId41"/>
    <p:sldId id="337" r:id="rId42"/>
    <p:sldId id="338" r:id="rId43"/>
    <p:sldId id="340" r:id="rId44"/>
    <p:sldId id="343" r:id="rId45"/>
    <p:sldId id="342" r:id="rId46"/>
    <p:sldId id="316" r:id="rId47"/>
    <p:sldId id="330" r:id="rId48"/>
    <p:sldId id="321" r:id="rId49"/>
    <p:sldId id="348" r:id="rId50"/>
    <p:sldId id="352" r:id="rId51"/>
    <p:sldId id="355" r:id="rId52"/>
    <p:sldId id="356" r:id="rId53"/>
    <p:sldId id="357" r:id="rId54"/>
    <p:sldId id="353" r:id="rId55"/>
    <p:sldId id="359" r:id="rId56"/>
    <p:sldId id="360" r:id="rId57"/>
    <p:sldId id="361" r:id="rId58"/>
    <p:sldId id="362" r:id="rId59"/>
    <p:sldId id="363" r:id="rId60"/>
    <p:sldId id="294" r:id="rId61"/>
    <p:sldId id="304" r:id="rId62"/>
    <p:sldId id="305" r:id="rId63"/>
    <p:sldId id="306" r:id="rId64"/>
    <p:sldId id="284" r:id="rId65"/>
    <p:sldId id="28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6" autoAdjust="0"/>
    <p:restoredTop sz="90000"/>
  </p:normalViewPr>
  <p:slideViewPr>
    <p:cSldViewPr snapToGrid="0">
      <p:cViewPr varScale="1">
        <p:scale>
          <a:sx n="129" d="100"/>
          <a:sy n="129" d="100"/>
        </p:scale>
        <p:origin x="240" y="488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(2023-08-16),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Variables captured in closures may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[…].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  <p:pic>
        <p:nvPicPr>
          <p:cNvPr id="5" name="Picture 4" descr="Screenshot of QuickBASIC with source file open">
            <a:extLst>
              <a:ext uri="{FF2B5EF4-FFF2-40B4-BE49-F238E27FC236}">
                <a16:creationId xmlns:a16="http://schemas.microsoft.com/office/drawing/2014/main" id="{87938F52-F527-22C8-0CF8-1793AFE8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609601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  <p:pic>
        <p:nvPicPr>
          <p:cNvPr id="7" name="Picture 6" descr="Screenshot of Turbo Pascal with source file open">
            <a:extLst>
              <a:ext uri="{FF2B5EF4-FFF2-40B4-BE49-F238E27FC236}">
                <a16:creationId xmlns:a16="http://schemas.microsoft.com/office/drawing/2014/main" id="{09DB999D-9F38-F0C4-C1AB-41A9AEDEC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89" y="2438399"/>
            <a:ext cx="6096000" cy="3810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local or anonymous function that captures free variables</a:t>
            </a:r>
          </a:p>
          <a:p>
            <a:r>
              <a:rPr lang="en-US" dirty="0"/>
              <a:t>Orthogonal to order and purity</a:t>
            </a:r>
          </a:p>
          <a:p>
            <a:r>
              <a:rPr lang="en-US" dirty="0"/>
              <a:t>Used to create functions relying on runtime values that cannot be passed as arguments</a:t>
            </a:r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4DEA8-2DF2-FB56-1A0B-933C8EAB8067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increment)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7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-= increment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CreateIncDecFuncPair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funcs.Inc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$"Calling 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funcs.Dec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new value is: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funcs.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Dec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Screenshot of a console with the output of the code sample">
            <a:extLst>
              <a:ext uri="{FF2B5EF4-FFF2-40B4-BE49-F238E27FC236}">
                <a16:creationId xmlns:a16="http://schemas.microsoft.com/office/drawing/2014/main" id="{A4A6E4F9-3C75-2580-7F02-C3AD5B08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909" y="2691876"/>
            <a:ext cx="4937760" cy="16764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3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br>
              <a:rPr lang="en-US" dirty="0"/>
            </a:br>
            <a:r>
              <a:rPr lang="en-US" dirty="0"/>
              <a:t>Examples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B6144-D341-E577-BCCC-FED95247083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Timestamp,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 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Successful);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Now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AddDays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(-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last24Hours 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logins.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&gt;=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minTimestamp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95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39A0ABDA-3772-405E-6072-494498E7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7" y="3027205"/>
            <a:ext cx="7033260" cy="190500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053102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Are deterministic</a:t>
                </a:r>
              </a:p>
              <a:p>
                <a:pPr lvl="1"/>
                <a:r>
                  <a:rPr lang="en-US" dirty="0"/>
                  <a:t>Always produce the same output for a given set of arguments</a:t>
                </a:r>
              </a:p>
              <a:p>
                <a:pPr lvl="1"/>
                <a:r>
                  <a:rPr lang="en-US" dirty="0"/>
                  <a:t>Never have side effects</a:t>
                </a:r>
              </a:p>
              <a:p>
                <a:r>
                  <a:rPr lang="en-US" dirty="0"/>
                  <a:t>Are the computer science equivalent of mathematical functions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D56E3-2B90-2A3B-E384-D45FBDF93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3123</TotalTime>
  <Words>4553</Words>
  <Application>Microsoft Macintosh PowerPoint</Application>
  <PresentationFormat>Widescreen</PresentationFormat>
  <Paragraphs>269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Definition</vt:lpstr>
      <vt:lpstr>Closures Examples I</vt:lpstr>
      <vt:lpstr>Closures Examples II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126</cp:revision>
  <dcterms:created xsi:type="dcterms:W3CDTF">2023-01-20T23:10:00Z</dcterms:created>
  <dcterms:modified xsi:type="dcterms:W3CDTF">2023-08-16T12:49:09Z</dcterms:modified>
</cp:coreProperties>
</file>